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7"/>
  </p:handoutMasterIdLst>
  <p:sldIdLst>
    <p:sldId id="259" r:id="rId2"/>
    <p:sldId id="260" r:id="rId3"/>
    <p:sldId id="262" r:id="rId4"/>
    <p:sldId id="263" r:id="rId5"/>
    <p:sldId id="261" r:id="rId6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90" autoAdjust="0"/>
  </p:normalViewPr>
  <p:slideViewPr>
    <p:cSldViewPr>
      <p:cViewPr varScale="1">
        <p:scale>
          <a:sx n="50" d="100"/>
          <a:sy n="50" d="100"/>
        </p:scale>
        <p:origin x="-102" y="-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5E109D2-11C7-4E33-99EF-4DFDB0473C06}" type="datetimeFigureOut">
              <a:rPr lang="en-NZ"/>
              <a:pPr>
                <a:defRPr/>
              </a:pPr>
              <a:t>11/01/2014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8715CF2-39D0-432F-9D72-BC423FECD7E1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061527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fld id="{1AC5908B-CC3B-425D-B60B-90EA31F9DE12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42263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EF2FE-97F7-481D-AF8A-6C8834F8D852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74696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514F3-11B6-4345-8683-EB6991B6F7EA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96016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55800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D589C-2FE6-4F8A-8F1A-3A7AC20463E8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67867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06CF9-A06D-49B9-950C-FB023FCFE89A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67382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5C084-17CB-4D3F-A93F-06385AE5F19D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19439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2A2FB5-2D78-448D-9E13-FAE594E66168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50603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67288-7AE4-40D0-80B3-1C89F35BA6EB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24445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30D70-A407-49B4-B934-DC7172666FDD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01754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18683-440F-41E2-9B98-F2704C4D0BA4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77456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b="1" dirty="0" smtClean="0">
                <a:solidFill>
                  <a:srgbClr val="FFFF00"/>
                </a:solidFill>
              </a:rPr>
              <a:t>	</a:t>
            </a:r>
            <a:r>
              <a:rPr lang="en-GB" b="1" dirty="0">
                <a:solidFill>
                  <a:srgbClr val="FFFF00"/>
                </a:solidFill>
              </a:rPr>
              <a:t>Protect me, O my God;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you are my refuge true.</a:t>
            </a:r>
            <a:endParaRPr lang="en-NZ" dirty="0"/>
          </a:p>
          <a:p>
            <a:r>
              <a:rPr lang="en-GB" dirty="0"/>
              <a:t>		I said, “You are my Lord; I have</a:t>
            </a:r>
            <a:endParaRPr lang="en-NZ" dirty="0"/>
          </a:p>
          <a:p>
            <a:r>
              <a:rPr lang="en-GB" dirty="0"/>
              <a:t>		no good apart from you.”</a:t>
            </a:r>
            <a:endParaRPr lang="en-NZ" dirty="0"/>
          </a:p>
          <a:p>
            <a:r>
              <a:rPr lang="en-GB" dirty="0"/>
              <a:t>	The godly in the land,</a:t>
            </a:r>
            <a:endParaRPr lang="en-NZ" dirty="0"/>
          </a:p>
          <a:p>
            <a:r>
              <a:rPr lang="en-GB" dirty="0"/>
              <a:t>		for holiness renowned –</a:t>
            </a:r>
            <a:endParaRPr lang="en-NZ" dirty="0"/>
          </a:p>
          <a:p>
            <a:r>
              <a:rPr lang="en-GB" dirty="0"/>
              <a:t>		they are the glorious ones, in whom</a:t>
            </a:r>
            <a:endParaRPr lang="en-NZ" dirty="0"/>
          </a:p>
          <a:p>
            <a:r>
              <a:rPr lang="en-GB" dirty="0"/>
              <a:t>		all my delight is found.</a:t>
            </a:r>
            <a:endParaRPr lang="en-NZ" altLang="en-US" dirty="0" smtClean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16]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2.</a:t>
            </a:r>
            <a:r>
              <a:rPr lang="en-NZ" altLang="en-US" dirty="0" smtClean="0"/>
              <a:t>	</a:t>
            </a:r>
            <a:r>
              <a:rPr lang="en-GB" dirty="0"/>
              <a:t>Their sorrows will increase</a:t>
            </a:r>
            <a:endParaRPr lang="en-NZ" dirty="0"/>
          </a:p>
          <a:p>
            <a:r>
              <a:rPr lang="en-GB" dirty="0"/>
              <a:t>		who on false gods rely.</a:t>
            </a:r>
            <a:endParaRPr lang="en-NZ" dirty="0"/>
          </a:p>
          <a:p>
            <a:r>
              <a:rPr lang="en-GB" dirty="0"/>
              <a:t>		I will not sacrifice to them;</a:t>
            </a:r>
            <a:endParaRPr lang="en-NZ" dirty="0"/>
          </a:p>
          <a:p>
            <a:r>
              <a:rPr lang="en-GB" dirty="0"/>
              <a:t>		their worship I defy.</a:t>
            </a:r>
            <a:endParaRPr lang="en-NZ" dirty="0"/>
          </a:p>
          <a:p>
            <a:r>
              <a:rPr lang="en-GB" dirty="0"/>
              <a:t>	O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you are to me</a:t>
            </a:r>
            <a:endParaRPr lang="en-NZ" dirty="0"/>
          </a:p>
          <a:p>
            <a:r>
              <a:rPr lang="en-GB" dirty="0"/>
              <a:t>		my cup and portion sure;</a:t>
            </a:r>
            <a:endParaRPr lang="en-NZ" dirty="0"/>
          </a:p>
          <a:p>
            <a:r>
              <a:rPr lang="en-GB" dirty="0"/>
              <a:t>		the share that is assigned to me</a:t>
            </a:r>
            <a:endParaRPr lang="en-NZ" dirty="0"/>
          </a:p>
          <a:p>
            <a:r>
              <a:rPr lang="en-GB" dirty="0"/>
              <a:t>		you guard and keep secure.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3.</a:t>
            </a:r>
            <a:r>
              <a:rPr lang="en-NZ" altLang="en-US" dirty="0" smtClean="0"/>
              <a:t>	</a:t>
            </a:r>
            <a:r>
              <a:rPr lang="en-GB" dirty="0"/>
              <a:t>The land allotted me</a:t>
            </a:r>
            <a:endParaRPr lang="en-NZ" dirty="0"/>
          </a:p>
          <a:p>
            <a:r>
              <a:rPr lang="en-GB" dirty="0"/>
              <a:t>		is in a pleasant site;</a:t>
            </a:r>
            <a:endParaRPr lang="en-NZ" dirty="0"/>
          </a:p>
          <a:p>
            <a:r>
              <a:rPr lang="en-GB" dirty="0"/>
              <a:t>		and surely my inheritance</a:t>
            </a:r>
            <a:endParaRPr lang="en-NZ" dirty="0"/>
          </a:p>
          <a:p>
            <a:r>
              <a:rPr lang="en-GB" dirty="0"/>
              <a:t>		to me is a delight.</a:t>
            </a:r>
            <a:endParaRPr lang="en-NZ" dirty="0"/>
          </a:p>
          <a:p>
            <a:r>
              <a:rPr lang="en-GB" dirty="0"/>
              <a:t>	I’ll praise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my God,</a:t>
            </a:r>
            <a:endParaRPr lang="en-NZ" dirty="0"/>
          </a:p>
          <a:p>
            <a:r>
              <a:rPr lang="en-GB" dirty="0"/>
              <a:t>		whose counsel guides my choice;</a:t>
            </a:r>
            <a:endParaRPr lang="en-NZ" dirty="0"/>
          </a:p>
          <a:p>
            <a:r>
              <a:rPr lang="en-GB" dirty="0"/>
              <a:t>		and even in the night my heart</a:t>
            </a:r>
            <a:endParaRPr lang="en-NZ" dirty="0"/>
          </a:p>
          <a:p>
            <a:r>
              <a:rPr lang="en-GB" dirty="0"/>
              <a:t>		recalls instruction’s voice.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10858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4.</a:t>
            </a:r>
            <a:r>
              <a:rPr lang="en-NZ" altLang="en-US" dirty="0" smtClean="0"/>
              <a:t>	</a:t>
            </a:r>
            <a:r>
              <a:rPr lang="en-GB" dirty="0"/>
              <a:t>Before me constantly</a:t>
            </a:r>
            <a:endParaRPr lang="en-NZ" dirty="0"/>
          </a:p>
          <a:p>
            <a:r>
              <a:rPr lang="en-GB" dirty="0"/>
              <a:t>		I set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alone.</a:t>
            </a:r>
            <a:endParaRPr lang="en-NZ" dirty="0"/>
          </a:p>
          <a:p>
            <a:r>
              <a:rPr lang="en-GB" dirty="0"/>
              <a:t>		Because he is at my right hand</a:t>
            </a:r>
            <a:endParaRPr lang="en-NZ" dirty="0"/>
          </a:p>
          <a:p>
            <a:r>
              <a:rPr lang="en-GB" dirty="0"/>
              <a:t>		I’ll not be overthrown.</a:t>
            </a:r>
            <a:endParaRPr lang="en-NZ" dirty="0"/>
          </a:p>
          <a:p>
            <a:r>
              <a:rPr lang="en-GB" dirty="0"/>
              <a:t>	Therefore my heart is glad;</a:t>
            </a:r>
            <a:endParaRPr lang="en-NZ" dirty="0"/>
          </a:p>
          <a:p>
            <a:r>
              <a:rPr lang="en-GB" dirty="0"/>
              <a:t>		my tongue with joy will sing.</a:t>
            </a:r>
            <a:endParaRPr lang="en-NZ" dirty="0"/>
          </a:p>
          <a:p>
            <a:r>
              <a:rPr lang="en-GB" dirty="0"/>
              <a:t>		My body too will rest secure</a:t>
            </a:r>
            <a:endParaRPr lang="en-NZ" dirty="0"/>
          </a:p>
          <a:p>
            <a:r>
              <a:rPr lang="en-GB" dirty="0"/>
              <a:t>		in hope unwavering.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10858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5.</a:t>
            </a:r>
            <a:r>
              <a:rPr lang="en-NZ" altLang="en-US" dirty="0" smtClean="0"/>
              <a:t>	</a:t>
            </a:r>
            <a:r>
              <a:rPr lang="en-GB" dirty="0"/>
              <a:t>For you will not allow</a:t>
            </a:r>
            <a:endParaRPr lang="en-NZ" dirty="0"/>
          </a:p>
          <a:p>
            <a:r>
              <a:rPr lang="en-GB" dirty="0"/>
              <a:t>		my soul in death to stay,</a:t>
            </a:r>
            <a:endParaRPr lang="en-NZ" dirty="0"/>
          </a:p>
          <a:p>
            <a:r>
              <a:rPr lang="en-GB" dirty="0"/>
              <a:t>		nor will you leave your Holy One</a:t>
            </a:r>
            <a:endParaRPr lang="en-NZ" dirty="0"/>
          </a:p>
          <a:p>
            <a:r>
              <a:rPr lang="en-GB" dirty="0"/>
              <a:t>		to see the tomb’s decay.</a:t>
            </a:r>
            <a:endParaRPr lang="en-NZ" dirty="0"/>
          </a:p>
          <a:p>
            <a:r>
              <a:rPr lang="en-GB" dirty="0"/>
              <a:t>	You have made known to me</a:t>
            </a:r>
            <a:endParaRPr lang="en-NZ" dirty="0"/>
          </a:p>
          <a:p>
            <a:r>
              <a:rPr lang="en-GB" dirty="0"/>
              <a:t>		the path of life divine.</a:t>
            </a:r>
            <a:endParaRPr lang="en-NZ" dirty="0"/>
          </a:p>
          <a:p>
            <a:r>
              <a:rPr lang="en-GB" dirty="0"/>
              <a:t>		Bliss shall I know at your right hand;</a:t>
            </a:r>
            <a:endParaRPr lang="en-NZ" dirty="0"/>
          </a:p>
          <a:p>
            <a:r>
              <a:rPr lang="en-GB" dirty="0"/>
              <a:t>		joy from your face will shine.</a:t>
            </a:r>
            <a:endParaRPr lang="en-NZ" altLang="en-US" dirty="0" smtClean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</a:t>
            </a:r>
            <a:r>
              <a:rPr lang="en-NZ" altLang="en-US" sz="1000" dirty="0" smtClean="0"/>
              <a:t>the </a:t>
            </a:r>
            <a:r>
              <a:rPr lang="en-NZ" altLang="en-US" sz="1000" dirty="0"/>
              <a:t>Lord </a:t>
            </a:r>
            <a:r>
              <a:rPr lang="en-NZ" altLang="en-US" sz="1000" dirty="0" smtClean="0"/>
              <a:t>16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/>
              <a:t>Used with permission</a:t>
            </a:r>
          </a:p>
          <a:p>
            <a:pPr algn="r"/>
            <a:r>
              <a:rPr lang="en-GB" sz="1000" dirty="0"/>
              <a:t>Text:</a:t>
            </a:r>
            <a:r>
              <a:rPr lang="en-GB" sz="1000" i="1" dirty="0"/>
              <a:t> Sing Psalms</a:t>
            </a:r>
            <a:r>
              <a:rPr lang="en-GB" sz="1000" dirty="0"/>
              <a:t>, © Psalmody Committee, Free Church of Scotland, 2003</a:t>
            </a:r>
            <a:endParaRPr lang="en-NZ" sz="1000" dirty="0"/>
          </a:p>
          <a:p>
            <a:pPr algn="r"/>
            <a:r>
              <a:rPr lang="en-GB" sz="1000" dirty="0"/>
              <a:t>Tune: Henry A. Lewis, before 1913</a:t>
            </a:r>
            <a:endParaRPr lang="en-NZ" alt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3</TotalTime>
  <Words>47</Words>
  <Application>Microsoft Office PowerPoint</Application>
  <PresentationFormat>On-screen Show (4:3)</PresentationFormat>
  <Paragraphs>45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Gough</dc:creator>
  <cp:lastModifiedBy>Jessica Gough</cp:lastModifiedBy>
  <cp:revision>5</cp:revision>
  <cp:lastPrinted>1601-01-01T00:00:00Z</cp:lastPrinted>
  <dcterms:created xsi:type="dcterms:W3CDTF">2014-01-08T10:05:46Z</dcterms:created>
  <dcterms:modified xsi:type="dcterms:W3CDTF">2014-01-11T10:13:13Z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